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2924175"/>
            <a:ext cx="54102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95450"/>
            <a:ext cx="109347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722" y="3191608"/>
            <a:ext cx="2174239" cy="1528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239" y="3077307"/>
            <a:ext cx="2118542" cy="16485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183" y="2954214"/>
            <a:ext cx="1543488" cy="18141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7125" y="3130062"/>
            <a:ext cx="2439034" cy="164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7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2298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7207" y="3745635"/>
            <a:ext cx="8830433" cy="246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5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1822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5414" y="3675185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5414" y="4185139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9376" y="4862147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6746" y="3596055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7615" y="4246686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42784" y="4826978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5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7800"/>
            <a:ext cx="112776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45" y="3288324"/>
            <a:ext cx="5227031" cy="2127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2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09712"/>
            <a:ext cx="108680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4977" y="2866293"/>
            <a:ext cx="7205300" cy="2426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7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76375"/>
            <a:ext cx="108013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807" y="2919047"/>
            <a:ext cx="8963761" cy="2321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9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33525"/>
            <a:ext cx="108013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352" y="2927838"/>
            <a:ext cx="8691201" cy="2391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7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09712"/>
            <a:ext cx="10953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2900" y="3587261"/>
            <a:ext cx="8761538" cy="16529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2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31570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2522" y="2435469"/>
            <a:ext cx="1138607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2324" y="3710354"/>
            <a:ext cx="910008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1623" y="3727939"/>
            <a:ext cx="1841991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9547" y="4360985"/>
            <a:ext cx="910008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2324" y="5583115"/>
            <a:ext cx="910008" cy="395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06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0538" y="2206870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1315" y="2192216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1807" y="2834055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1398" y="3467101"/>
            <a:ext cx="757609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2098" y="4073771"/>
            <a:ext cx="58176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41829" y="5331071"/>
            <a:ext cx="58176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9083" y="5383824"/>
            <a:ext cx="581763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7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228850"/>
            <a:ext cx="109537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4677" y="2259624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5538" y="2883877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484" y="4202723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8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3061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8592" y="2303585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5307" y="2971801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7722" y="3587262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18930" y="4264270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27722" y="4870939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4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63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9269" y="2092570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4169" y="3209193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1200" y="4404946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4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23987"/>
            <a:ext cx="10934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5161" y="1538654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3870" y="4396154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9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99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7007" y="5758962"/>
            <a:ext cx="910008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3346" y="5785339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1084" y="5758963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2299" y="5776547"/>
            <a:ext cx="1050686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6754" y="5741379"/>
            <a:ext cx="795708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10887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3584" y="4369778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9446" y="4352194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8108" y="4352194"/>
            <a:ext cx="505562" cy="42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8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2024-11-29T03:38:26Z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